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435" r:id="rId2"/>
    <p:sldId id="451" r:id="rId3"/>
    <p:sldId id="453" r:id="rId4"/>
    <p:sldId id="456" r:id="rId5"/>
    <p:sldId id="457" r:id="rId6"/>
    <p:sldId id="461" r:id="rId7"/>
    <p:sldId id="462" r:id="rId8"/>
    <p:sldId id="463" r:id="rId9"/>
    <p:sldId id="458" r:id="rId10"/>
    <p:sldId id="459" r:id="rId11"/>
    <p:sldId id="460" r:id="rId12"/>
    <p:sldId id="408" r:id="rId13"/>
  </p:sldIdLst>
  <p:sldSz cx="12192000" cy="6858000"/>
  <p:notesSz cx="6858000" cy="9144000"/>
  <p:custDataLst>
    <p:tags r:id="rId1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7">
          <p15:clr>
            <a:srgbClr val="A4A3A4"/>
          </p15:clr>
        </p15:guide>
        <p15:guide id="2" orient="horz" pos="4136">
          <p15:clr>
            <a:srgbClr val="A4A3A4"/>
          </p15:clr>
        </p15:guide>
        <p15:guide id="3" orient="horz" pos="588">
          <p15:clr>
            <a:srgbClr val="A4A3A4"/>
          </p15:clr>
        </p15:guide>
        <p15:guide id="4" orient="horz" pos="139">
          <p15:clr>
            <a:srgbClr val="A4A3A4"/>
          </p15:clr>
        </p15:guide>
        <p15:guide id="5" pos="488">
          <p15:clr>
            <a:srgbClr val="A4A3A4"/>
          </p15:clr>
        </p15:guide>
        <p15:guide id="6" pos="7552">
          <p15:clr>
            <a:srgbClr val="A4A3A4"/>
          </p15:clr>
        </p15:guide>
        <p15:guide id="7" pos="1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rier, Philippe" initials="MP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4D4D"/>
    <a:srgbClr val="FF820A"/>
    <a:srgbClr val="66FF33"/>
    <a:srgbClr val="FF820B"/>
    <a:srgbClr val="ACE129"/>
    <a:srgbClr val="539291"/>
    <a:srgbClr val="6ED6E0"/>
    <a:srgbClr val="F4005F"/>
    <a:srgbClr val="000000"/>
    <a:srgbClr val="C84E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6710EB-4081-4327-87A8-A6E326B6FCDB}">
  <a:tblStyle styleId="{556710EB-4081-4327-87A8-A6E326B6FCDB}" styleName="Zuehlke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>
        <a:fontRef idx="maj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>
        <a:fontRef idx="maj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00" autoAdjust="0"/>
    <p:restoredTop sz="93269" autoAdjust="0"/>
  </p:normalViewPr>
  <p:slideViewPr>
    <p:cSldViewPr showGuides="1">
      <p:cViewPr varScale="1">
        <p:scale>
          <a:sx n="118" d="100"/>
          <a:sy n="118" d="100"/>
        </p:scale>
        <p:origin x="-48" y="192"/>
      </p:cViewPr>
      <p:guideLst>
        <p:guide orient="horz" pos="1127"/>
        <p:guide orient="horz" pos="4136"/>
        <p:guide orient="horz" pos="588"/>
        <p:guide orient="horz" pos="139"/>
        <p:guide pos="488"/>
        <p:guide pos="7552"/>
        <p:guide pos="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3" d="100"/>
          <a:sy n="93" d="100"/>
        </p:scale>
        <p:origin x="-3544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tags" Target="tags/tag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A Zuehlke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189A0-0A58-4992-87A6-55AC822E6B9B}" type="datetimeFigureOut">
              <a:rPr lang="de-DE" smtClean="0">
                <a:latin typeface="AA Zuehlke" pitchFamily="2" charset="0"/>
              </a:rPr>
              <a:t>03.02.16</a:t>
            </a:fld>
            <a:endParaRPr lang="de-DE">
              <a:latin typeface="AA Zuehlke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>
              <a:latin typeface="AA Zuehlke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C6F6C-8E1B-4498-9594-4C11B1F32799}" type="slidenum">
              <a:rPr lang="de-DE" smtClean="0">
                <a:latin typeface="AA Zuehlke" pitchFamily="2" charset="0"/>
              </a:rPr>
              <a:t>‹#›</a:t>
            </a:fld>
            <a:endParaRPr lang="de-DE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7455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tiff>
</file>

<file path=ppt/media/image19.tiff>
</file>

<file path=ppt/media/image2.tiff>
</file>

<file path=ppt/media/image20.tiff>
</file>

<file path=ppt/media/image21.tiff>
</file>

<file path=ppt/media/image22.jpeg>
</file>

<file path=ppt/media/image3.jpg>
</file>

<file path=ppt/media/image4.jp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A Zuehlk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A Zuehlke" pitchFamily="2" charset="0"/>
              </a:defRPr>
            </a:lvl1pPr>
          </a:lstStyle>
          <a:p>
            <a:fld id="{A6966AE6-B72D-4967-9CA3-8469D2863705}" type="datetimeFigureOut">
              <a:rPr lang="en-US" smtClean="0"/>
              <a:pPr/>
              <a:t>2/3/16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A Zuehlke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A Zuehlke" pitchFamily="2" charset="0"/>
              </a:defRPr>
            </a:lvl1pPr>
          </a:lstStyle>
          <a:p>
            <a:fld id="{04E102C5-3B9C-48EE-BFF0-2E7AF2F2A1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568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williamdurand.fr</a:t>
            </a:r>
            <a:r>
              <a:rPr lang="en-US" dirty="0" smtClean="0"/>
              <a:t>/2013/06/03/object-calisthenics/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123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73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866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067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102C5-3B9C-48EE-BFF0-2E7AF2F2A1F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76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282" y="4486156"/>
            <a:ext cx="9502236" cy="153652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2F48-C0B0-2A45-8A2C-AEB89608CB77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 dirty="0" smtClean="0"/>
              <a:t>Slide </a:t>
            </a:r>
            <a:fld id="{0411401B-75BB-4D3D-B646-98A2E66C7198}" type="slidenum">
              <a:rPr smtClean="0"/>
              <a:pPr/>
              <a:t>‹#›</a:t>
            </a:fld>
            <a:endParaRPr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72584" y="1789112"/>
            <a:ext cx="9504000" cy="242406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3" name="Picture 2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6520" y="389560"/>
            <a:ext cx="1023544" cy="10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51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2584" y="220662"/>
            <a:ext cx="9787912" cy="1354823"/>
          </a:xfr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8000"/>
              </a:lnSpc>
              <a:spcBef>
                <a:spcPct val="0"/>
              </a:spcBef>
              <a:buNone/>
              <a:defRPr lang="en-US" sz="4800" kern="1200">
                <a:solidFill>
                  <a:srgbClr val="4D4D4D"/>
                </a:solidFill>
                <a:latin typeface="AA Zuehlke" panose="02000503060000020004" pitchFamily="2" charset="0"/>
                <a:ea typeface="+mj-ea"/>
                <a:cs typeface="+mj-cs"/>
              </a:defRPr>
            </a:lvl1pPr>
          </a:lstStyle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add</a:t>
            </a:r>
            <a:r>
              <a:rPr lang="de-CH" dirty="0" smtClean="0"/>
              <a:t> </a:t>
            </a:r>
            <a:r>
              <a:rPr lang="de-CH" dirty="0" err="1" smtClean="0"/>
              <a:t>chapter</a:t>
            </a:r>
            <a:r>
              <a:rPr lang="de-CH" dirty="0" smtClean="0"/>
              <a:t> title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4" y="1789356"/>
            <a:ext cx="11216217" cy="784179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1320"/>
              </a:spcBef>
              <a:buFontTx/>
              <a:buNone/>
              <a:defRPr lang="en-US" sz="2400" kern="1200" smtClean="0">
                <a:solidFill>
                  <a:srgbClr val="4D4D4D"/>
                </a:solidFill>
                <a:latin typeface="AA Zuehlke" panose="02000503060000020004" pitchFamily="2" charset="0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0816387-F1F3-B942-AEF7-F166A9782BF2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de-CH" dirty="0" smtClean="0"/>
              <a:t>Slide </a:t>
            </a:r>
            <a:fld id="{061BE51D-47E4-4A24-B8B1-49CBD0E6DFD7}" type="slidenum">
              <a:rPr smtClean="0"/>
              <a:pPr/>
              <a:t>‹#›</a:t>
            </a:fld>
            <a:endParaRPr dirty="0"/>
          </a:p>
        </p:txBody>
      </p:sp>
      <p:pic>
        <p:nvPicPr>
          <p:cNvPr id="7" name="Picture 6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6520" y="389560"/>
            <a:ext cx="1023544" cy="10235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fld id="{E17923E3-4B12-254E-86DB-5C64F967ADDB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</a:lstStyle>
          <a:p>
            <a:r>
              <a:rPr lang="de-CH" dirty="0" smtClean="0"/>
              <a:t>Slide </a:t>
            </a:r>
            <a:fld id="{8D6086D9-741E-4985-A369-0F91A1D24C13}" type="slidenum">
              <a:rPr smtClean="0"/>
              <a:pPr/>
              <a:t>‹#›</a:t>
            </a:fld>
            <a:endParaRPr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72585" y="220994"/>
            <a:ext cx="10652007" cy="71289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72585" y="1124745"/>
            <a:ext cx="10652007" cy="5441156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772585" y="220994"/>
            <a:ext cx="11216216" cy="7128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5" y="1789354"/>
            <a:ext cx="11216217" cy="47763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46385" y="6673220"/>
            <a:ext cx="1519767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lvl1pPr>
              <a:defRPr lang="en-US" sz="900" noProof="1" smtClean="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fld id="{C19992F4-B554-794C-B83A-AE82F1E30EFE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72585" y="6673220"/>
            <a:ext cx="6083300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lvl1pPr>
              <a:defRPr lang="de-CH" sz="900" dirty="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6651" y="6673220"/>
            <a:ext cx="1519767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lvl1pPr>
              <a:defRPr lang="de-CH" sz="900" smtClean="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r>
              <a:rPr lang="de-CH" dirty="0" smtClean="0"/>
              <a:t>Slide </a:t>
            </a:r>
            <a:fld id="{10891B0F-28BB-4C56-99F3-CDABE87F9526}" type="slidenum">
              <a:rPr smtClean="0"/>
              <a:pPr/>
              <a:t>‹#›</a:t>
            </a:fld>
            <a:endParaRPr dirty="0"/>
          </a:p>
        </p:txBody>
      </p:sp>
      <p:sp>
        <p:nvSpPr>
          <p:cNvPr id="46" name="TextBox 45"/>
          <p:cNvSpPr txBox="1">
            <a:spLocks/>
          </p:cNvSpPr>
          <p:nvPr userDrawn="1">
            <p:custDataLst>
              <p:tags r:id="rId5"/>
            </p:custDataLst>
          </p:nvPr>
        </p:nvSpPr>
        <p:spPr>
          <a:xfrm>
            <a:off x="10469034" y="6673220"/>
            <a:ext cx="1534583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/>
          <a:p>
            <a:pPr marL="0" algn="l" defTabSz="914400" rtl="0" eaLnBrk="1" latinLnBrk="0" hangingPunct="1"/>
            <a:r>
              <a:rPr lang="de-CH" sz="900" kern="1200" noProof="1" smtClean="0">
                <a:solidFill>
                  <a:srgbClr val="4D4D4D"/>
                </a:solidFill>
                <a:latin typeface="AA Zuehlke" pitchFamily="2" charset="0"/>
                <a:ea typeface="+mn-ea"/>
                <a:cs typeface="+mn-cs"/>
              </a:rPr>
              <a:t>© Zühlke 2015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51" r:id="rId2"/>
    <p:sldLayoutId id="2147483654" r:id="rId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8000"/>
        </a:lnSpc>
        <a:spcBef>
          <a:spcPct val="0"/>
        </a:spcBef>
        <a:buNone/>
        <a:defRPr sz="3700" kern="1200">
          <a:solidFill>
            <a:srgbClr val="4D4D4D"/>
          </a:solidFill>
          <a:latin typeface="AA Zuehlke" panose="0200050306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8000"/>
        </a:lnSpc>
        <a:spcBef>
          <a:spcPts val="1320"/>
        </a:spcBef>
        <a:buFontTx/>
        <a:buNone/>
        <a:defRPr sz="2400" kern="1200">
          <a:solidFill>
            <a:srgbClr val="4D4D4D"/>
          </a:solidFill>
          <a:latin typeface="AA Zuehlke" panose="02000503060000020004" pitchFamily="2" charset="0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98000"/>
        </a:lnSpc>
        <a:spcBef>
          <a:spcPts val="1320"/>
        </a:spcBef>
        <a:buClr>
          <a:srgbClr val="4D4D4D"/>
        </a:buClr>
        <a:buSzPct val="75000"/>
        <a:buFont typeface="AA Zuehlke" pitchFamily="2" charset="0"/>
        <a:buChar char="•"/>
        <a:defRPr sz="24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2pPr>
      <a:lvl3pPr marL="625475" indent="-273050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3pPr>
      <a:lvl4pPr marL="898525" indent="-265113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4pPr>
      <a:lvl5pPr marL="1171575" indent="-273050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Font typeface="AA Zuehlke" pitchFamily="2" charset="0"/>
        <a:buChar char="–"/>
        <a:defRPr sz="1900" kern="1200">
          <a:solidFill>
            <a:srgbClr val="4D4D4D"/>
          </a:solidFill>
          <a:latin typeface="AA Zuehlke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0x7E0/001-CodingNight-ReverseList.git" TargetMode="Externa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282" y="5157192"/>
            <a:ext cx="10076246" cy="865490"/>
          </a:xfrm>
        </p:spPr>
        <p:txBody>
          <a:bodyPr/>
          <a:lstStyle/>
          <a:p>
            <a:r>
              <a:rPr lang="en-US" dirty="0" smtClean="0"/>
              <a:t>Coding Night @ </a:t>
            </a:r>
            <a:r>
              <a:rPr lang="en-US" dirty="0" err="1" smtClean="0"/>
              <a:t>Zuhlke</a:t>
            </a:r>
            <a:r>
              <a:rPr lang="en-US" dirty="0" smtClean="0"/>
              <a:t> UK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CB1A1-C8E1-8B4C-AC40-2251E123B137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0411401B-75BB-4D3D-B646-98A2E66C719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452146" y="782475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282065" y="544331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1990" b="41189"/>
          <a:stretch/>
        </p:blipFill>
        <p:spPr>
          <a:xfrm>
            <a:off x="777921" y="1001531"/>
            <a:ext cx="6529608" cy="37236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6797" y="2863337"/>
            <a:ext cx="1008000" cy="100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8575" y="2863337"/>
            <a:ext cx="1008000" cy="100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328248" y="3848293"/>
            <a:ext cx="864096" cy="37279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2200" dirty="0" smtClean="0">
                <a:latin typeface="AA Zuehlke" pitchFamily="2" charset="0"/>
              </a:rPr>
              <a:t>Daniel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984432" y="3848293"/>
            <a:ext cx="1062799" cy="37279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2200" smtClean="0">
                <a:latin typeface="AA Zuehlke" pitchFamily="2" charset="0"/>
              </a:rPr>
              <a:t>Philippe</a:t>
            </a:r>
            <a:endParaRPr lang="en-US" sz="2200" dirty="0" err="1" smtClean="0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458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. Showtime!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654C977-C706-A94B-8E0F-B5C1C99567D3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10</a:t>
            </a:fld>
            <a:endParaRPr lang="nb-NO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324" b="21070"/>
          <a:stretch/>
        </p:blipFill>
        <p:spPr>
          <a:xfrm>
            <a:off x="812099" y="1196752"/>
            <a:ext cx="6194888" cy="498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dirty="0" smtClean="0"/>
              <a:t>. Mini Retro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654C977-C706-A94B-8E0F-B5C1C99567D3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11</a:t>
            </a:fld>
            <a:endParaRPr lang="nb-NO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92" y="1268760"/>
            <a:ext cx="7238790" cy="46085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84232" y="1628800"/>
            <a:ext cx="3600400" cy="424847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AA Zuehlke" pitchFamily="2" charset="0"/>
              </a:rPr>
              <a:t>Domino’s?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AA Zuehlke" pitchFamily="2" charset="0"/>
              </a:rPr>
              <a:t>Colder beer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AA Zuehlke" pitchFamily="2" charset="0"/>
              </a:rPr>
              <a:t>1h was ok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AA Zuehlke" pitchFamily="2" charset="0"/>
              </a:rPr>
              <a:t>Good challenge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AA Zuehlke" pitchFamily="2" charset="0"/>
              </a:rPr>
              <a:t>18:00/30 is ok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AA Zuehlke" pitchFamily="2" charset="0"/>
              </a:rPr>
              <a:t>Which day?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AA Zuehlke" pitchFamily="2" charset="0"/>
              </a:rPr>
              <a:t>Ask for skeleton in </a:t>
            </a:r>
            <a:r>
              <a:rPr lang="en-US" sz="2200" smtClean="0">
                <a:latin typeface="AA Zuehlke" pitchFamily="2" charset="0"/>
              </a:rPr>
              <a:t>different languages</a:t>
            </a:r>
            <a:endParaRPr lang="en-US" sz="2200" dirty="0" smtClean="0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3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AF211-9B5B-A54D-9C72-E551407D7A2A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 dirty="0" smtClean="0"/>
              <a:t>Slide </a:t>
            </a:r>
            <a:fld id="{9E9C9645-D623-4922-BEEB-564596DB4CB7}" type="slidenum">
              <a:rPr lang="de-CH" smtClean="0"/>
              <a:t>12</a:t>
            </a:fld>
            <a:endParaRPr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7415" y="933886"/>
            <a:ext cx="5142346" cy="544036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276955">
            <a:off x="6371540" y="1865734"/>
            <a:ext cx="1219200" cy="1219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339730">
            <a:off x="4312622" y="2033203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2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2584" y="1789356"/>
            <a:ext cx="11216217" cy="185566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Introduction (5’)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The Challenge (60’)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Pizza &amp; Beer (30’)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Showtime (20’)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Mini retro (10’)</a:t>
            </a:r>
            <a:endParaRPr lang="en-US" sz="3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D6526E90-92FD-8B46-B57F-F8687A6ABF89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2</a:t>
            </a:fld>
            <a:endParaRPr lang="nb-NO" dirty="0"/>
          </a:p>
        </p:txBody>
      </p:sp>
      <p:sp>
        <p:nvSpPr>
          <p:cNvPr id="7" name="TextBox 6"/>
          <p:cNvSpPr txBox="1"/>
          <p:nvPr/>
        </p:nvSpPr>
        <p:spPr>
          <a:xfrm>
            <a:off x="10882645" y="489337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pic>
        <p:nvPicPr>
          <p:cNvPr id="4098" name="Picture 2" descr="http://pizza-casablanca.ch/Wordpress/wp-content/uploads/2014/08/Pizz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111" y="3665819"/>
            <a:ext cx="3903423" cy="232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0191" b="62448"/>
          <a:stretch/>
        </p:blipFill>
        <p:spPr>
          <a:xfrm>
            <a:off x="8609074" y="2248933"/>
            <a:ext cx="2600735" cy="153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38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Introduction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46D6A758-3D79-7A4C-A273-B8D1105DC12B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 smtClean="0"/>
              <a:t>Coding Night | Daniel </a:t>
            </a:r>
            <a:r>
              <a:rPr lang="en-US" dirty="0" err="1" smtClean="0"/>
              <a:t>Gartmann</a:t>
            </a:r>
            <a:r>
              <a:rPr lang="en-US" dirty="0" smtClean="0"/>
              <a:t> &amp; Philippe </a:t>
            </a:r>
            <a:r>
              <a:rPr lang="en-US" dirty="0" err="1" smtClean="0"/>
              <a:t>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3</a:t>
            </a:fld>
            <a:endParaRPr lang="nb-NO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Imported from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Takes </a:t>
            </a:r>
            <a:r>
              <a:rPr lang="en-US" sz="3200" dirty="0"/>
              <a:t>place on the </a:t>
            </a:r>
            <a:r>
              <a:rPr lang="en-US" sz="3200" dirty="0" smtClean="0"/>
              <a:t>1st Wednesday </a:t>
            </a:r>
            <a:r>
              <a:rPr lang="en-US" sz="3200" dirty="0"/>
              <a:t>of the month</a:t>
            </a: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Various formats (live coding, in pairs, alone or a mixture)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Various sorts of challenges (Coding </a:t>
            </a:r>
            <a:r>
              <a:rPr lang="en-US" sz="3200" dirty="0"/>
              <a:t>D</a:t>
            </a:r>
            <a:r>
              <a:rPr lang="en-US" sz="3200" dirty="0" smtClean="0"/>
              <a:t>ojos, ban keywords, object Calisthenics, </a:t>
            </a:r>
            <a:r>
              <a:rPr lang="is-IS" sz="3200" dirty="0" smtClean="0"/>
              <a:t>…)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0981" y="1753823"/>
            <a:ext cx="985621" cy="98562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60496" y="1797491"/>
            <a:ext cx="1368152" cy="136815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3792" y="4408278"/>
            <a:ext cx="3988048" cy="208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2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4ADAD1B4-FE86-0B41-B538-C47A20F0CB78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4</a:t>
            </a:fld>
            <a:endParaRPr lang="nb-NO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Experiment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Fail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Learn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Repeat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Share!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61996" y="1575485"/>
            <a:ext cx="5544616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3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The Challenge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7113FDB-F638-0F4A-AA86-24C7F53A924E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5</a:t>
            </a:fld>
            <a:endParaRPr lang="nb-NO" dirty="0"/>
          </a:p>
        </p:txBody>
      </p:sp>
      <p:sp>
        <p:nvSpPr>
          <p:cNvPr id="3" name="TextBox 2"/>
          <p:cNvSpPr txBox="1"/>
          <p:nvPr/>
        </p:nvSpPr>
        <p:spPr>
          <a:xfrm>
            <a:off x="5905500" y="36322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76900" y="38481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50000" y="31750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b="47641"/>
          <a:stretch/>
        </p:blipFill>
        <p:spPr>
          <a:xfrm>
            <a:off x="0" y="1725856"/>
            <a:ext cx="12192000" cy="213519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t="48828"/>
          <a:stretch/>
        </p:blipFill>
        <p:spPr>
          <a:xfrm>
            <a:off x="0" y="3717032"/>
            <a:ext cx="12192000" cy="208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2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The Challenge – Skeleton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7113FDB-F638-0F4A-AA86-24C7F53A924E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6</a:t>
            </a:fld>
            <a:endParaRPr lang="nb-NO" dirty="0"/>
          </a:p>
        </p:txBody>
      </p:sp>
      <p:sp>
        <p:nvSpPr>
          <p:cNvPr id="3" name="TextBox 2"/>
          <p:cNvSpPr txBox="1"/>
          <p:nvPr/>
        </p:nvSpPr>
        <p:spPr>
          <a:xfrm>
            <a:off x="5905500" y="36322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76900" y="38481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50000" y="3175000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772584" y="1789356"/>
            <a:ext cx="11216217" cy="4303940"/>
          </a:xfrm>
        </p:spPr>
        <p:txBody>
          <a:bodyPr/>
          <a:lstStyle/>
          <a:p>
            <a:r>
              <a:rPr lang="en-US" sz="3200" b="1" dirty="0" err="1" smtClean="0">
                <a:solidFill>
                  <a:schemeClr val="accent3">
                    <a:lumMod val="75000"/>
                  </a:schemeClr>
                </a:solidFill>
                <a:latin typeface="AA Zuehlke" charset="0"/>
                <a:ea typeface="AA Zuehlke" charset="0"/>
                <a:cs typeface="AA Zuehlke" charset="0"/>
              </a:rPr>
              <a:t>Git</a:t>
            </a:r>
            <a:r>
              <a:rPr lang="en-US" sz="3200" b="1" dirty="0" smtClean="0">
                <a:solidFill>
                  <a:schemeClr val="accent3">
                    <a:lumMod val="75000"/>
                  </a:schemeClr>
                </a:solidFill>
                <a:latin typeface="AA Zuehlke" charset="0"/>
                <a:ea typeface="AA Zuehlke" charset="0"/>
                <a:cs typeface="AA Zuehlke" charset="0"/>
              </a:rPr>
              <a:t> &amp; Node installed?</a:t>
            </a:r>
          </a:p>
          <a:p>
            <a:pPr marL="457200" indent="-457200">
              <a:buFont typeface="+mj-lt"/>
              <a:buAutoNum type="arabicPeriod"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clone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  <a:hlinkClick r:id="rId3"/>
              </a:rPr>
              <a:t>https://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hlinkClick r:id="rId3"/>
              </a:rPr>
              <a:t>github.com/0x7E0/001-CodingNight-ReverseList.git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001-CodingNight-ReverseList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install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npm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test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1034" name="Picture 10" descr="http://www.clker.com/cliparts/D/2/7/A/T/Q/terminal-hi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443" y="4089400"/>
            <a:ext cx="1648128" cy="158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8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The Challenge – Skeleton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7113FDB-F638-0F4A-AA86-24C7F53A924E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7</a:t>
            </a:fld>
            <a:endParaRPr lang="nb-NO" dirty="0"/>
          </a:p>
        </p:txBody>
      </p:sp>
      <p:pic>
        <p:nvPicPr>
          <p:cNvPr id="1028" name="Picture 4" descr="https://nodejs.org/static/images/logos/nodejs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491355">
            <a:off x="1483328" y="4341539"/>
            <a:ext cx="3034260" cy="1631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3.bp.blogspot.com/-PTty3CfTGnA/TpZOEjTQ_WI/AAAAAAAAAeo/KeKt_D5X2xo/s1600/js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923507">
            <a:off x="1743501" y="1690218"/>
            <a:ext cx="1107088" cy="1107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azu.github.io/js-test-fiddle/images/32ea98bb.mocha-logo.png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94642">
            <a:off x="4944280" y="1614447"/>
            <a:ext cx="1575416" cy="137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chaijs.com/public/img/chai-logo.png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1248737">
            <a:off x="3528692" y="2983628"/>
            <a:ext cx="1141455" cy="128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 rot="21334777">
            <a:off x="6879913" y="3092034"/>
            <a:ext cx="3825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Revealing Module Pattern</a:t>
            </a:r>
          </a:p>
        </p:txBody>
      </p:sp>
      <p:sp>
        <p:nvSpPr>
          <p:cNvPr id="16" name="Rectangle 15"/>
          <p:cNvSpPr/>
          <p:nvPr/>
        </p:nvSpPr>
        <p:spPr>
          <a:xfrm rot="156175">
            <a:off x="8082429" y="4954781"/>
            <a:ext cx="13484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Hoisting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61386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wallpapersdb.org/wallpapers/movies/matrix_1920x12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0816387-F1F3-B942-AEF7-F166A9782BF2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8</a:t>
            </a:fld>
            <a:endParaRPr lang="nb-NO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1340768"/>
          </a:xfrm>
          <a:prstGeom prst="rect">
            <a:avLst/>
          </a:prstGeom>
          <a:solidFill>
            <a:schemeClr val="accent3">
              <a:lumMod val="75000"/>
              <a:alpha val="5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 err="1" smtClean="0">
              <a:latin typeface="AA Zuehlke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360" y="188640"/>
            <a:ext cx="4655839" cy="1354823"/>
          </a:xfrm>
        </p:spPr>
        <p:txBody>
          <a:bodyPr/>
          <a:lstStyle/>
          <a:p>
            <a:r>
              <a:rPr lang="en-US" sz="6600" dirty="0" smtClean="0">
                <a:solidFill>
                  <a:schemeClr val="bg1"/>
                </a:solidFill>
                <a:latin typeface="AA Zuehlke Medium" charset="0"/>
                <a:ea typeface="AA Zuehlke Medium" charset="0"/>
                <a:cs typeface="AA Zuehlke Medium" charset="0"/>
              </a:rPr>
              <a:t>Let’s Code</a:t>
            </a:r>
            <a:r>
              <a:rPr lang="is-IS" sz="6600" dirty="0" smtClean="0">
                <a:solidFill>
                  <a:schemeClr val="bg1"/>
                </a:solidFill>
                <a:latin typeface="AA Zuehlke Medium" charset="0"/>
                <a:ea typeface="AA Zuehlke Medium" charset="0"/>
                <a:cs typeface="AA Zuehlke Medium" charset="0"/>
              </a:rPr>
              <a:t>…</a:t>
            </a:r>
            <a:endParaRPr lang="en-US" sz="6600" dirty="0">
              <a:solidFill>
                <a:schemeClr val="bg1"/>
              </a:solidFill>
              <a:latin typeface="AA Zuehlke Medium" charset="0"/>
              <a:ea typeface="AA Zuehlke Medium" charset="0"/>
              <a:cs typeface="AA Zuehlke Medium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 bwMode="gray">
          <a:xfrm>
            <a:off x="8756651" y="274340"/>
            <a:ext cx="3320711" cy="7920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8000"/>
              </a:lnSpc>
              <a:spcBef>
                <a:spcPct val="0"/>
              </a:spcBef>
              <a:buNone/>
              <a:defRPr lang="en-US" sz="4800" kern="1200">
                <a:solidFill>
                  <a:srgbClr val="4D4D4D"/>
                </a:solidFill>
                <a:latin typeface="AA Zuehlke" panose="02000503060000020004" pitchFamily="2" charset="0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AA Zuehlke Medium" charset="0"/>
                <a:ea typeface="AA Zuehlke Medium" charset="0"/>
                <a:cs typeface="AA Zuehlke Medium" charset="0"/>
              </a:rPr>
              <a:t>Until 19:40</a:t>
            </a:r>
            <a:endParaRPr lang="en-US" dirty="0">
              <a:solidFill>
                <a:schemeClr val="bg1"/>
              </a:solidFill>
              <a:latin typeface="AA Zuehlke Medium" charset="0"/>
              <a:ea typeface="AA Zuehlke Medium" charset="0"/>
              <a:cs typeface="AA Zuehlk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47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Pizza Time!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>
          <a:xfrm>
            <a:off x="7034304" y="6675539"/>
            <a:ext cx="1519767" cy="148999"/>
          </a:xfrm>
        </p:spPr>
        <p:txBody>
          <a:bodyPr/>
          <a:lstStyle/>
          <a:p>
            <a:fld id="{2654C977-C706-A94B-8E0F-B5C1C99567D3}" type="datetime1">
              <a:rPr lang="en-GB" smtClean="0"/>
              <a:t>03/02/2016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Coding Night | Daniel Gartmann &amp; Philippe Morier</a:t>
            </a:r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nb-NO" smtClean="0"/>
              <a:t>Slide </a:t>
            </a:r>
            <a:fld id="{061BE51D-47E4-4A24-B8B1-49CBD0E6DFD7}" type="slidenum">
              <a:rPr lang="nb-NO" smtClean="0"/>
              <a:pPr/>
              <a:t>9</a:t>
            </a:fld>
            <a:endParaRPr lang="nb-NO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776" y="1124744"/>
            <a:ext cx="7807796" cy="52051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9540" y="3047733"/>
            <a:ext cx="2841912" cy="328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61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ERSINFO" val="ZE2105"/>
  <p:tag name="LANGUAGE" val="2057"/>
  <p:tag name="AUTHOR" val="Philippe Morier (phmo@zuehlke.com)"/>
  <p:tag name="BRAND" val="0"/>
  <p:tag name="PAGEOFPAGE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Copyright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heme/theme1.xml><?xml version="1.0" encoding="utf-8"?>
<a:theme xmlns:a="http://schemas.openxmlformats.org/drawingml/2006/main" name="Zuehlke">
  <a:themeElements>
    <a:clrScheme name="Zuehlke">
      <a:dk1>
        <a:srgbClr val="4D4D4D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820A"/>
        </a:solidFill>
        <a:ln w="12700">
          <a:noFill/>
        </a:ln>
      </a:spPr>
      <a:bodyPr rtlCol="0" anchor="ctr"/>
      <a:lstStyle>
        <a:defPPr algn="ctr">
          <a:defRPr sz="2200" dirty="0" err="1" smtClean="0">
            <a:latin typeface="AA Zuehlke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>
          <a:defRPr sz="2200" dirty="0" err="1" smtClean="0">
            <a:latin typeface="AA Zuehlke" pitchFamily="2" charset="0"/>
          </a:defRPr>
        </a:defPPr>
      </a:lstStyle>
    </a:txDef>
  </a:objectDefaults>
  <a:extraClrSchemeLst>
    <a:extraClrScheme>
      <a:clrScheme name="Zuehlke">
        <a:dk1>
          <a:srgbClr val="4D4D4D"/>
        </a:dk1>
        <a:lt1>
          <a:srgbClr val="FFFFFF"/>
        </a:lt1>
        <a:dk2>
          <a:srgbClr val="4D4D4D"/>
        </a:dk2>
        <a:lt2>
          <a:srgbClr val="E6E6E6"/>
        </a:lt2>
        <a:accent1>
          <a:srgbClr val="FF820A"/>
        </a:accent1>
        <a:accent2>
          <a:srgbClr val="FEE840"/>
        </a:accent2>
        <a:accent3>
          <a:srgbClr val="90CB33"/>
        </a:accent3>
        <a:accent4>
          <a:srgbClr val="73B1FE"/>
        </a:accent4>
        <a:accent5>
          <a:srgbClr val="C0C0C0"/>
        </a:accent5>
        <a:accent6>
          <a:srgbClr val="FEB080"/>
        </a:accent6>
        <a:hlink>
          <a:srgbClr val="4095FE"/>
        </a:hlink>
        <a:folHlink>
          <a:srgbClr val="4095FE"/>
        </a:folHlink>
      </a:clrScheme>
    </a:extraClrScheme>
  </a:extraClrSchemeLst>
  <a:extLst>
    <a:ext uri="{05A4C25C-085E-4340-85A3-A5531E510DB2}">
      <thm15:themeFamily xmlns:thm15="http://schemas.microsoft.com/office/thememl/2012/main" name="Zuehlke_169_20141204(1).potx" id="{7D1C89C3-7379-4B75-8C88-7CE7836178D5}" vid="{FB395907-0729-4388-AFFA-84C054548188}"/>
    </a:ext>
  </a:extLst>
</a:theme>
</file>

<file path=ppt/theme/theme2.xml><?xml version="1.0" encoding="utf-8"?>
<a:theme xmlns:a="http://schemas.openxmlformats.org/drawingml/2006/main" name="Office Theme">
  <a:themeElements>
    <a:clrScheme name="Zuehlke">
      <a:dk1>
        <a:srgbClr val="000000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Zuehlke">
      <a:dk1>
        <a:srgbClr val="000000"/>
      </a:dk1>
      <a:lt1>
        <a:srgbClr val="FFFFFF"/>
      </a:lt1>
      <a:dk2>
        <a:srgbClr val="4D4D4D"/>
      </a:dk2>
      <a:lt2>
        <a:srgbClr val="E6E6E6"/>
      </a:lt2>
      <a:accent1>
        <a:srgbClr val="FF820A"/>
      </a:accent1>
      <a:accent2>
        <a:srgbClr val="FEE840"/>
      </a:accent2>
      <a:accent3>
        <a:srgbClr val="90CB33"/>
      </a:accent3>
      <a:accent4>
        <a:srgbClr val="73B1FE"/>
      </a:accent4>
      <a:accent5>
        <a:srgbClr val="C0C0C0"/>
      </a:accent5>
      <a:accent6>
        <a:srgbClr val="FEB080"/>
      </a:accent6>
      <a:hlink>
        <a:srgbClr val="4095FE"/>
      </a:hlink>
      <a:folHlink>
        <a:srgbClr val="4095FE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10576</TotalTime>
  <Words>298</Words>
  <Application>Microsoft Macintosh PowerPoint</Application>
  <PresentationFormat>Widescreen</PresentationFormat>
  <Paragraphs>86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AA Zuehlke</vt:lpstr>
      <vt:lpstr>AA Zuehlke Medium</vt:lpstr>
      <vt:lpstr>Courier New</vt:lpstr>
      <vt:lpstr>Arial</vt:lpstr>
      <vt:lpstr>Zuehlke</vt:lpstr>
      <vt:lpstr>Coding Night @ Zuhlke UK</vt:lpstr>
      <vt:lpstr>Agenda</vt:lpstr>
      <vt:lpstr>1. Introduction</vt:lpstr>
      <vt:lpstr>Objectives</vt:lpstr>
      <vt:lpstr>2. The Challenge</vt:lpstr>
      <vt:lpstr>2. The Challenge – Skeleton</vt:lpstr>
      <vt:lpstr>2. The Challenge – Skeleton</vt:lpstr>
      <vt:lpstr>Let’s Code…</vt:lpstr>
      <vt:lpstr>3. Pizza Time!</vt:lpstr>
      <vt:lpstr>4. Showtime!</vt:lpstr>
      <vt:lpstr>5. Mini Retro</vt:lpstr>
      <vt:lpstr>PowerPoint Presentation</vt:lpstr>
    </vt:vector>
  </TitlesOfParts>
  <Manager/>
  <Company>Zuhlke Engineering Ltd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Programming</dc:title>
  <dc:subject/>
  <dc:creator>Philippe Morier (phmo)</dc:creator>
  <cp:keywords/>
  <dc:description/>
  <cp:lastModifiedBy>Microsoft Office User</cp:lastModifiedBy>
  <cp:revision>1656</cp:revision>
  <dcterms:created xsi:type="dcterms:W3CDTF">2015-05-15T11:56:53Z</dcterms:created>
  <dcterms:modified xsi:type="dcterms:W3CDTF">2016-02-03T20:42:53Z</dcterms:modified>
  <cp:category/>
</cp:coreProperties>
</file>

<file path=docProps/thumbnail.jpeg>
</file>